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88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0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8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62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61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38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08/02/2020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69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08/02/2020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36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08/02/2020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00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1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68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433F5-BBC0-4AAC-A7BB-7ACF127DABE6}" type="datetimeFigureOut">
              <a:rPr lang="en-GB" smtClean="0"/>
              <a:t>08/02/2020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79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ventnorcricketclubsteephi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11" y="2795"/>
            <a:ext cx="9287228" cy="688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5447" y="44624"/>
            <a:ext cx="41067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Ventnor Cricket Club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7" y="690955"/>
            <a:ext cx="5722104" cy="64633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Friday 14</a:t>
            </a:r>
            <a:r>
              <a:rPr lang="en-US" sz="24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February 2020</a:t>
            </a:r>
          </a:p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Ventnor u12s Gold v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Shanklin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u12s</a:t>
            </a:r>
          </a:p>
          <a:p>
            <a:pPr algn="ctr"/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Rew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Valley Sports Centre</a:t>
            </a:r>
          </a:p>
          <a:p>
            <a:pPr algn="ctr"/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.30pm meet</a:t>
            </a:r>
          </a:p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Ventnor Gold Team</a:t>
            </a:r>
          </a:p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1. Alfie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Toulson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2. Joseph Hill</a:t>
            </a:r>
          </a:p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3. Jess Glover</a:t>
            </a:r>
          </a:p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4. Oliver  Cheeseman  (*)</a:t>
            </a:r>
          </a:p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5. Nathaniel Wells </a:t>
            </a:r>
          </a:p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6. Stan Smith (+)</a:t>
            </a:r>
          </a:p>
          <a:p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7. James Curtis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8. </a:t>
            </a:r>
            <a:r>
              <a:rPr lang="en-US" sz="2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Alfie Cheeseman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</a:p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9534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8252</TotalTime>
  <Words>22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25</cp:revision>
  <dcterms:created xsi:type="dcterms:W3CDTF">2019-06-21T16:18:06Z</dcterms:created>
  <dcterms:modified xsi:type="dcterms:W3CDTF">2020-02-08T21:22:40Z</dcterms:modified>
</cp:coreProperties>
</file>