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6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1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8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9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6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0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1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33F5-BBC0-4AAC-A7BB-7ACF127DABE6}" type="datetimeFigureOut">
              <a:rPr lang="en-GB" smtClean="0"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617F9-5307-4729-9F44-E75D9FFB3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ntnorcricketclubsteephi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11" y="2795"/>
            <a:ext cx="9287228" cy="688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5447" y="44624"/>
            <a:ext cx="41067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Ventnor Cricket Club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7" y="690955"/>
            <a:ext cx="5722104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Friday 14</a:t>
            </a:r>
            <a:r>
              <a:rPr lang="en-US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February 2020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Ventnor u12s Gold v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Shanklin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u12s</a:t>
            </a:r>
          </a:p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Rew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Valley Sports Centre</a:t>
            </a:r>
          </a:p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.30pm meet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Ventnor Gold Team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1. Alfie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Toulson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2. Thomas Southcott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3. Jess Glover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4. Oliver  Cheeseman  (*)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5. Nathaniel Wells 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6. Stan Smith (+)</a:t>
            </a:r>
          </a:p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53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22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2019-06-21T16:18:06Z</dcterms:created>
  <dcterms:modified xsi:type="dcterms:W3CDTF">2020-02-02T16:38:03Z</dcterms:modified>
</cp:coreProperties>
</file>