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88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0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8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6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61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38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9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36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00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1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68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433F5-BBC0-4AAC-A7BB-7ACF127DABE6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79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ventnorcricketclubsteephi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11" y="2795"/>
            <a:ext cx="9287228" cy="688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5447" y="44624"/>
            <a:ext cx="41067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Ventnor Cricket Club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7" y="690955"/>
            <a:ext cx="5722104" cy="53553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Friday 10</a:t>
            </a:r>
            <a:r>
              <a:rPr lang="en-US" sz="24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January 2020</a:t>
            </a: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East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Cowes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u12s v Ventnor Gold u12s</a:t>
            </a:r>
          </a:p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Rew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Valley Sports Centre</a:t>
            </a: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6.40pm meet</a:t>
            </a: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Team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1. Oliver Cheeseman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2. Thomas Southcott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3. Jess Glover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4. Sam Mills (*)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5. Stan Smith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6. </a:t>
            </a:r>
            <a:r>
              <a:rPr lang="en-US" sz="2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Nathaniel Wells (+)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9534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21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Duncan Mills</cp:lastModifiedBy>
  <cp:revision>10</cp:revision>
  <dcterms:created xsi:type="dcterms:W3CDTF">2019-06-21T16:18:06Z</dcterms:created>
  <dcterms:modified xsi:type="dcterms:W3CDTF">2020-01-02T15:30:45Z</dcterms:modified>
</cp:coreProperties>
</file>